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5620"/>
    <p:restoredTop sz="94660"/>
  </p:normalViewPr>
  <p:slideViewPr>
    <p:cSldViewPr snapToGrid="0" snapToObjects="1">
      <p:cViewPr varScale="1">
        <p:scale>
          <a:sx n="111" d="100"/>
          <a:sy n="111" d="100"/>
        </p:scale>
        <p:origin x="-1360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22030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78852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08211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867343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23650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662099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810101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814383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323108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97852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24775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F26203-4EC7-B14B-9D37-BC01617A07E2}" type="datetimeFigureOut">
              <a:rPr lang="de-DE" smtClean="0"/>
              <a:t>1/13/11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5FB260-0EDF-F545-B121-5C53EBDD8C1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430965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Abgerundetes Rechteck 3"/>
          <p:cNvSpPr/>
          <p:nvPr/>
        </p:nvSpPr>
        <p:spPr>
          <a:xfrm>
            <a:off x="3041182" y="740305"/>
            <a:ext cx="3416283" cy="675073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 anchorCtr="1"/>
          <a:lstStyle/>
          <a:p>
            <a:pPr lvl="0" algn="ctr"/>
            <a:r>
              <a:rPr lang="de-DE" dirty="0" err="1" smtClean="0"/>
              <a:t>let</a:t>
            </a:r>
            <a:r>
              <a:rPr lang="de-DE" dirty="0" smtClean="0"/>
              <a:t> </a:t>
            </a:r>
            <a:r>
              <a:rPr lang="de-DE" dirty="0" err="1" smtClean="0"/>
              <a:t>nagios</a:t>
            </a:r>
            <a:r>
              <a:rPr lang="de-DE" dirty="0" smtClean="0"/>
              <a:t> </a:t>
            </a:r>
            <a:r>
              <a:rPr lang="de-DE" dirty="0" err="1" smtClean="0"/>
              <a:t>care</a:t>
            </a:r>
            <a:r>
              <a:rPr lang="de-DE" dirty="0" smtClean="0"/>
              <a:t> </a:t>
            </a:r>
            <a:r>
              <a:rPr lang="de-DE" dirty="0" err="1" smtClean="0"/>
              <a:t>about</a:t>
            </a:r>
            <a:r>
              <a:rPr lang="de-DE" dirty="0" smtClean="0"/>
              <a:t> </a:t>
            </a:r>
            <a:r>
              <a:rPr lang="de-DE" dirty="0" err="1" smtClean="0"/>
              <a:t>this</a:t>
            </a:r>
            <a:r>
              <a:rPr lang="de-DE" dirty="0" smtClean="0"/>
              <a:t> check</a:t>
            </a:r>
          </a:p>
        </p:txBody>
      </p:sp>
      <p:sp>
        <p:nvSpPr>
          <p:cNvPr id="5" name="Verbindungsstelle zu einer anderen Seite 4"/>
          <p:cNvSpPr/>
          <p:nvPr/>
        </p:nvSpPr>
        <p:spPr>
          <a:xfrm>
            <a:off x="1240495" y="740305"/>
            <a:ext cx="1613142" cy="894374"/>
          </a:xfrm>
          <a:prstGeom prst="flowChartOffpageConnector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err="1" smtClean="0"/>
              <a:t>matching</a:t>
            </a:r>
            <a:r>
              <a:rPr lang="de-DE" dirty="0" smtClean="0"/>
              <a:t> </a:t>
            </a:r>
            <a:r>
              <a:rPr lang="de-DE" dirty="0" err="1" smtClean="0"/>
              <a:t>local</a:t>
            </a:r>
            <a:r>
              <a:rPr lang="de-DE" dirty="0" smtClean="0"/>
              <a:t> </a:t>
            </a:r>
            <a:r>
              <a:rPr lang="de-DE" dirty="0" err="1" smtClean="0"/>
              <a:t>servicegroup</a:t>
            </a:r>
            <a:r>
              <a:rPr lang="de-DE" dirty="0" smtClean="0"/>
              <a:t>?</a:t>
            </a:r>
          </a:p>
        </p:txBody>
      </p:sp>
      <p:sp>
        <p:nvSpPr>
          <p:cNvPr id="9" name="Abgerundetes Rechteck 8"/>
          <p:cNvSpPr/>
          <p:nvPr/>
        </p:nvSpPr>
        <p:spPr>
          <a:xfrm>
            <a:off x="2064226" y="90095"/>
            <a:ext cx="4114800" cy="503555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2" tIns="0" rIns="9144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spcAft>
                <a:spcPts val="0"/>
              </a:spcAft>
            </a:pPr>
            <a:r>
              <a:rPr lang="de-DE" sz="2200">
                <a:effectLst/>
                <a:ea typeface="ＭＳ 明朝"/>
                <a:cs typeface="Times New Roman"/>
              </a:rPr>
              <a:t>Which queue will be used?</a:t>
            </a:r>
            <a:endParaRPr lang="en-US" sz="1200">
              <a:effectLst/>
              <a:ea typeface="ＭＳ 明朝"/>
              <a:cs typeface="Times New Roman"/>
            </a:endParaRPr>
          </a:p>
        </p:txBody>
      </p:sp>
      <p:sp>
        <p:nvSpPr>
          <p:cNvPr id="10" name="Abgerundetes Rechteck 9"/>
          <p:cNvSpPr/>
          <p:nvPr/>
        </p:nvSpPr>
        <p:spPr>
          <a:xfrm>
            <a:off x="3041182" y="1771666"/>
            <a:ext cx="3416283" cy="675073"/>
          </a:xfrm>
          <a:prstGeom prst="round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err="1" smtClean="0"/>
              <a:t>let</a:t>
            </a:r>
            <a:r>
              <a:rPr lang="de-DE" dirty="0" smtClean="0"/>
              <a:t> </a:t>
            </a:r>
            <a:r>
              <a:rPr lang="de-DE" dirty="0" err="1" smtClean="0"/>
              <a:t>nagios</a:t>
            </a:r>
            <a:r>
              <a:rPr lang="de-DE" dirty="0" smtClean="0"/>
              <a:t> </a:t>
            </a:r>
            <a:r>
              <a:rPr lang="de-DE" dirty="0" err="1" smtClean="0"/>
              <a:t>care</a:t>
            </a:r>
            <a:r>
              <a:rPr lang="de-DE" dirty="0" smtClean="0"/>
              <a:t> </a:t>
            </a:r>
            <a:r>
              <a:rPr lang="de-DE" dirty="0" err="1" smtClean="0"/>
              <a:t>about</a:t>
            </a:r>
            <a:r>
              <a:rPr lang="de-DE" dirty="0" smtClean="0"/>
              <a:t> </a:t>
            </a:r>
            <a:r>
              <a:rPr lang="de-DE" dirty="0" err="1" smtClean="0"/>
              <a:t>this</a:t>
            </a:r>
            <a:r>
              <a:rPr lang="de-DE" dirty="0" smtClean="0"/>
              <a:t> check</a:t>
            </a:r>
          </a:p>
        </p:txBody>
      </p:sp>
      <p:sp>
        <p:nvSpPr>
          <p:cNvPr id="11" name="Verbindungsstelle zu einer anderen Seite 10"/>
          <p:cNvSpPr/>
          <p:nvPr/>
        </p:nvSpPr>
        <p:spPr>
          <a:xfrm>
            <a:off x="1257655" y="1754186"/>
            <a:ext cx="1613142" cy="894374"/>
          </a:xfrm>
          <a:prstGeom prst="flowChartOffpageConnector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err="1" smtClean="0"/>
              <a:t>matching</a:t>
            </a:r>
            <a:r>
              <a:rPr lang="de-DE" dirty="0" smtClean="0"/>
              <a:t> </a:t>
            </a:r>
            <a:r>
              <a:rPr lang="de-DE" dirty="0" err="1" smtClean="0"/>
              <a:t>local</a:t>
            </a:r>
            <a:r>
              <a:rPr lang="de-DE" dirty="0" smtClean="0"/>
              <a:t> </a:t>
            </a:r>
            <a:r>
              <a:rPr lang="de-DE" dirty="0" err="1" smtClean="0"/>
              <a:t>hostgroup</a:t>
            </a:r>
            <a:r>
              <a:rPr lang="de-DE" dirty="0" smtClean="0"/>
              <a:t>?</a:t>
            </a:r>
          </a:p>
        </p:txBody>
      </p:sp>
      <p:sp>
        <p:nvSpPr>
          <p:cNvPr id="12" name="Abgerundetes Rechteck 11"/>
          <p:cNvSpPr/>
          <p:nvPr/>
        </p:nvSpPr>
        <p:spPr>
          <a:xfrm>
            <a:off x="3041182" y="2800960"/>
            <a:ext cx="3416283" cy="675073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de-DE" dirty="0" err="1" smtClean="0"/>
              <a:t>put</a:t>
            </a:r>
            <a:r>
              <a:rPr lang="de-DE" dirty="0" smtClean="0"/>
              <a:t> check </a:t>
            </a:r>
            <a:r>
              <a:rPr lang="de-DE" dirty="0" err="1" smtClean="0"/>
              <a:t>into</a:t>
            </a:r>
            <a:r>
              <a:rPr lang="de-DE" dirty="0" smtClean="0"/>
              <a:t> </a:t>
            </a:r>
            <a:r>
              <a:rPr lang="de-DE" dirty="0" err="1" smtClean="0"/>
              <a:t>this</a:t>
            </a:r>
            <a:r>
              <a:rPr lang="de-DE" dirty="0" smtClean="0"/>
              <a:t> </a:t>
            </a:r>
            <a:r>
              <a:rPr lang="de-DE" dirty="0" err="1" smtClean="0"/>
              <a:t>servicegroup</a:t>
            </a:r>
            <a:r>
              <a:rPr lang="de-DE" dirty="0" smtClean="0"/>
              <a:t> </a:t>
            </a:r>
            <a:r>
              <a:rPr lang="de-DE" dirty="0" err="1" smtClean="0"/>
              <a:t>queue</a:t>
            </a:r>
            <a:r>
              <a:rPr lang="de-DE" dirty="0" smtClean="0"/>
              <a:t> (ex.: </a:t>
            </a:r>
            <a:r>
              <a:rPr lang="de-DE" dirty="0" err="1" smtClean="0"/>
              <a:t>servicegroup_special</a:t>
            </a:r>
            <a:r>
              <a:rPr lang="de-DE" dirty="0" smtClean="0"/>
              <a:t>)</a:t>
            </a:r>
          </a:p>
        </p:txBody>
      </p:sp>
      <p:sp>
        <p:nvSpPr>
          <p:cNvPr id="13" name="Verbindungsstelle zu einer anderen Seite 12"/>
          <p:cNvSpPr/>
          <p:nvPr/>
        </p:nvSpPr>
        <p:spPr>
          <a:xfrm>
            <a:off x="1239670" y="2783480"/>
            <a:ext cx="1613142" cy="894374"/>
          </a:xfrm>
          <a:prstGeom prst="flowChartOffpageConnector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err="1"/>
              <a:t>m</a:t>
            </a:r>
            <a:r>
              <a:rPr lang="de-DE" dirty="0" err="1" smtClean="0"/>
              <a:t>atching</a:t>
            </a:r>
            <a:r>
              <a:rPr lang="de-DE" dirty="0" smtClean="0"/>
              <a:t> </a:t>
            </a:r>
            <a:r>
              <a:rPr lang="de-DE" dirty="0" err="1" smtClean="0"/>
              <a:t>servicegroup</a:t>
            </a:r>
            <a:r>
              <a:rPr lang="de-DE" dirty="0" smtClean="0"/>
              <a:t>?</a:t>
            </a:r>
          </a:p>
        </p:txBody>
      </p:sp>
      <p:sp>
        <p:nvSpPr>
          <p:cNvPr id="14" name="Abgerundetes Rechteck 13"/>
          <p:cNvSpPr/>
          <p:nvPr/>
        </p:nvSpPr>
        <p:spPr>
          <a:xfrm>
            <a:off x="3041182" y="3823259"/>
            <a:ext cx="3416283" cy="675073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de-DE" dirty="0" err="1" smtClean="0"/>
              <a:t>put</a:t>
            </a:r>
            <a:r>
              <a:rPr lang="de-DE" dirty="0" smtClean="0"/>
              <a:t> check </a:t>
            </a:r>
            <a:r>
              <a:rPr lang="de-DE" dirty="0" err="1" smtClean="0"/>
              <a:t>into</a:t>
            </a:r>
            <a:r>
              <a:rPr lang="de-DE" dirty="0" smtClean="0"/>
              <a:t> </a:t>
            </a:r>
            <a:r>
              <a:rPr lang="de-DE" dirty="0" err="1" smtClean="0"/>
              <a:t>this</a:t>
            </a:r>
            <a:r>
              <a:rPr lang="de-DE" dirty="0" smtClean="0"/>
              <a:t> </a:t>
            </a:r>
            <a:r>
              <a:rPr lang="de-DE" dirty="0" err="1" smtClean="0"/>
              <a:t>hostgroup</a:t>
            </a:r>
            <a:r>
              <a:rPr lang="de-DE" dirty="0" smtClean="0"/>
              <a:t> </a:t>
            </a:r>
            <a:r>
              <a:rPr lang="de-DE" dirty="0" err="1" smtClean="0"/>
              <a:t>queue</a:t>
            </a:r>
            <a:r>
              <a:rPr lang="de-DE" dirty="0" smtClean="0"/>
              <a:t> (ex.: </a:t>
            </a:r>
            <a:r>
              <a:rPr lang="de-DE" dirty="0" err="1" smtClean="0"/>
              <a:t>hostgroup_dmz</a:t>
            </a:r>
            <a:r>
              <a:rPr lang="de-DE" dirty="0" smtClean="0"/>
              <a:t>)</a:t>
            </a:r>
          </a:p>
        </p:txBody>
      </p:sp>
      <p:sp>
        <p:nvSpPr>
          <p:cNvPr id="15" name="Verbindungsstelle zu einer anderen Seite 14"/>
          <p:cNvSpPr/>
          <p:nvPr/>
        </p:nvSpPr>
        <p:spPr>
          <a:xfrm>
            <a:off x="1240495" y="3823259"/>
            <a:ext cx="1613142" cy="894374"/>
          </a:xfrm>
          <a:prstGeom prst="flowChartOffpageConnector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err="1" smtClean="0"/>
              <a:t>Matching</a:t>
            </a:r>
            <a:r>
              <a:rPr lang="de-DE" dirty="0" smtClean="0"/>
              <a:t> </a:t>
            </a:r>
            <a:r>
              <a:rPr lang="de-DE" dirty="0" err="1" smtClean="0"/>
              <a:t>hostgroup</a:t>
            </a:r>
            <a:r>
              <a:rPr lang="de-DE" dirty="0" smtClean="0"/>
              <a:t>?</a:t>
            </a:r>
          </a:p>
        </p:txBody>
      </p:sp>
      <p:sp>
        <p:nvSpPr>
          <p:cNvPr id="16" name="Abgerundetes Rechteck 15"/>
          <p:cNvSpPr/>
          <p:nvPr/>
        </p:nvSpPr>
        <p:spPr>
          <a:xfrm>
            <a:off x="3041182" y="4839210"/>
            <a:ext cx="3416283" cy="675073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de-DE" dirty="0" err="1" smtClean="0"/>
              <a:t>put</a:t>
            </a:r>
            <a:r>
              <a:rPr lang="de-DE" dirty="0" smtClean="0"/>
              <a:t> check </a:t>
            </a:r>
            <a:r>
              <a:rPr lang="de-DE" dirty="0" err="1" smtClean="0"/>
              <a:t>into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generic</a:t>
            </a:r>
            <a:r>
              <a:rPr lang="de-DE" dirty="0" smtClean="0"/>
              <a:t> ‚</a:t>
            </a:r>
            <a:r>
              <a:rPr lang="de-DE" dirty="0" err="1" smtClean="0"/>
              <a:t>hosts</a:t>
            </a:r>
            <a:r>
              <a:rPr lang="de-DE" dirty="0" smtClean="0"/>
              <a:t>‘ </a:t>
            </a:r>
            <a:r>
              <a:rPr lang="de-DE" dirty="0" err="1" smtClean="0"/>
              <a:t>queue</a:t>
            </a:r>
            <a:endParaRPr lang="de-DE" dirty="0" smtClean="0"/>
          </a:p>
        </p:txBody>
      </p:sp>
      <p:sp>
        <p:nvSpPr>
          <p:cNvPr id="17" name="Verbindungsstelle zu einer anderen Seite 16"/>
          <p:cNvSpPr/>
          <p:nvPr/>
        </p:nvSpPr>
        <p:spPr>
          <a:xfrm>
            <a:off x="1257655" y="4838894"/>
            <a:ext cx="1613142" cy="894374"/>
          </a:xfrm>
          <a:prstGeom prst="flowChartOffpageConnector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smtClean="0"/>
              <a:t>Hostcheck</a:t>
            </a:r>
            <a:r>
              <a:rPr lang="de-DE" dirty="0" smtClean="0"/>
              <a:t>?</a:t>
            </a:r>
          </a:p>
        </p:txBody>
      </p:sp>
      <p:sp>
        <p:nvSpPr>
          <p:cNvPr id="18" name="Abgerundetes Rechteck 17"/>
          <p:cNvSpPr/>
          <p:nvPr/>
        </p:nvSpPr>
        <p:spPr>
          <a:xfrm>
            <a:off x="3041182" y="5829256"/>
            <a:ext cx="3416283" cy="675073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lvl="0"/>
            <a:r>
              <a:rPr lang="de-DE" dirty="0" err="1" smtClean="0"/>
              <a:t>put</a:t>
            </a:r>
            <a:r>
              <a:rPr lang="de-DE" dirty="0" smtClean="0"/>
              <a:t> check </a:t>
            </a:r>
            <a:r>
              <a:rPr lang="de-DE" dirty="0" err="1" smtClean="0"/>
              <a:t>into</a:t>
            </a:r>
            <a:r>
              <a:rPr lang="de-DE" dirty="0" smtClean="0"/>
              <a:t> </a:t>
            </a:r>
            <a:r>
              <a:rPr lang="de-DE" dirty="0" err="1" smtClean="0"/>
              <a:t>the</a:t>
            </a:r>
            <a:r>
              <a:rPr lang="de-DE" dirty="0" smtClean="0"/>
              <a:t> </a:t>
            </a:r>
            <a:r>
              <a:rPr lang="de-DE" dirty="0" err="1" smtClean="0"/>
              <a:t>generic</a:t>
            </a:r>
            <a:r>
              <a:rPr lang="de-DE" dirty="0" smtClean="0"/>
              <a:t> ‚</a:t>
            </a:r>
            <a:r>
              <a:rPr lang="de-DE" dirty="0" err="1" smtClean="0"/>
              <a:t>service</a:t>
            </a:r>
            <a:r>
              <a:rPr lang="de-DE" dirty="0" smtClean="0"/>
              <a:t>‘ </a:t>
            </a:r>
            <a:r>
              <a:rPr lang="de-DE" dirty="0" err="1" smtClean="0"/>
              <a:t>queue</a:t>
            </a:r>
            <a:endParaRPr lang="de-DE" dirty="0" smtClean="0"/>
          </a:p>
        </p:txBody>
      </p:sp>
      <p:sp>
        <p:nvSpPr>
          <p:cNvPr id="19" name="Verbindungsstelle zu einer anderen Seite 18"/>
          <p:cNvSpPr/>
          <p:nvPr/>
        </p:nvSpPr>
        <p:spPr>
          <a:xfrm>
            <a:off x="1257655" y="5829256"/>
            <a:ext cx="1613142" cy="894374"/>
          </a:xfrm>
          <a:prstGeom prst="flowChartOffpageConnector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de-DE" dirty="0" smtClean="0"/>
              <a:t>Servicecheck?</a:t>
            </a:r>
          </a:p>
        </p:txBody>
      </p:sp>
    </p:spTree>
    <p:extLst>
      <p:ext uri="{BB962C8B-B14F-4D97-AF65-F5344CB8AC3E}">
        <p14:creationId xmlns:p14="http://schemas.microsoft.com/office/powerpoint/2010/main" val="7888999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78</Words>
  <Application>Microsoft Macintosh PowerPoint</Application>
  <PresentationFormat>Bildschirmpräsentation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>x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 x</dc:creator>
  <cp:lastModifiedBy>x x</cp:lastModifiedBy>
  <cp:revision>2</cp:revision>
  <dcterms:created xsi:type="dcterms:W3CDTF">2011-01-13T13:12:53Z</dcterms:created>
  <dcterms:modified xsi:type="dcterms:W3CDTF">2011-01-13T13:35:42Z</dcterms:modified>
</cp:coreProperties>
</file>

<file path=docProps/thumbnail.jpeg>
</file>